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0.34969325153374231</c:v>
                </c:pt>
                <c:pt idx="1">
                  <c:v>0.65030674846625769</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0.34969325153374231</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8.1183927367311242</c:v>
                </c:pt>
                <c:pt idx="1">
                  <c:v>6.8280882104065954</c:v>
                </c:pt>
                <c:pt idx="2">
                  <c:v>9.2349179851607524</c:v>
                </c:pt>
                <c:pt idx="3">
                  <c:v>5.2315936650575514</c:v>
                </c:pt>
                <c:pt idx="4">
                  <c:v>8.1983986852659481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7.4783958079714701</c:v>
                </c:pt>
                <c:pt idx="1">
                  <c:v>6.3305318077747614</c:v>
                </c:pt>
                <c:pt idx="2">
                  <c:v>8.8723567902190119</c:v>
                </c:pt>
                <c:pt idx="3">
                  <c:v>4.9198767003185759</c:v>
                </c:pt>
                <c:pt idx="4">
                  <c:v>7.8925066566075044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7.4804061029182476</c:v>
                </c:pt>
                <c:pt idx="1">
                  <c:v>6.0979225405887334</c:v>
                </c:pt>
                <c:pt idx="2">
                  <c:v>5.691472711047858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5AB-4F76-8B30-D29D5F0B4E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2.5195938970817524</c:v>
                </c:pt>
                <c:pt idx="1">
                  <c:v>3.9020774594112666</c:v>
                </c:pt>
                <c:pt idx="2">
                  <c:v>4.308527288952142</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5AB-4F76-8B30-D29D5F0B4E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6.5888572467040811</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6.1129553758058224</c:v>
                </c:pt>
                <c:pt idx="1">
                  <c:v>6.2662762243047903</c:v>
                </c:pt>
                <c:pt idx="2">
                  <c:v>6.3540875989072347</c:v>
                </c:pt>
                <c:pt idx="3">
                  <c:v>6.5596185096949764</c:v>
                </c:pt>
                <c:pt idx="4">
                  <c:v>6.5888572467040811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51D-4D9F-AA21-AE158AA398F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3.8870446241941776</c:v>
                </c:pt>
                <c:pt idx="1">
                  <c:v>3.7337237756952097</c:v>
                </c:pt>
                <c:pt idx="2">
                  <c:v>3.6459124010927653</c:v>
                </c:pt>
                <c:pt idx="3">
                  <c:v>3.4403814903050236</c:v>
                </c:pt>
                <c:pt idx="4">
                  <c:v>3.4111427532959189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51D-4D9F-AA21-AE158AA398F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Sheet1!$B$2:$B$6</c:f>
              <c:numCache>
                <c:formatCode>0.0</c:formatCode>
                <c:ptCount val="5"/>
                <c:pt idx="0">
                  <c:v>7.908072171475041</c:v>
                </c:pt>
                <c:pt idx="1">
                  <c:v>7.4416257469623579</c:v>
                </c:pt>
                <c:pt idx="2">
                  <c:v>7.4100261100495306</c:v>
                </c:pt>
                <c:pt idx="3">
                  <c:v>7.3190150564982916</c:v>
                </c:pt>
                <c:pt idx="4">
                  <c:v>7.13101965873404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17-43D4-96A9-9800BDBE18A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Sheet1!$C$2:$C$6</c:f>
              <c:numCache>
                <c:formatCode>0.0</c:formatCode>
                <c:ptCount val="5"/>
                <c:pt idx="0">
                  <c:v>2.091927828524959</c:v>
                </c:pt>
                <c:pt idx="1">
                  <c:v>2.5583742530376421</c:v>
                </c:pt>
                <c:pt idx="2">
                  <c:v>2.5899738899504694</c:v>
                </c:pt>
                <c:pt idx="3">
                  <c:v>2.6809849435017084</c:v>
                </c:pt>
                <c:pt idx="4">
                  <c:v>2.86898034126596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17-43D4-96A9-9800BDBE18A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0.12931067400184482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0.43546735948736615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0.12140504404206354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1.2674513687832345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0.12140504404206265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0.43546735948736792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8.4369734767701487E-2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6.1875728431802646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0.35087870620496364</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0.48572367981407272</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0.1354161304064645</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1.4137251149098713</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0.1354161304064645</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0.48572367981407361</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2.3774736352036641E-2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6.3591578291123829</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0.74471105876671739</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0.53927329116729439</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0.150345361686683</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1.5695841631915846</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0.150345361686683</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0.2577355193090094</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7.2198410678195977</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6.1840617959386286</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7.5775409418990902</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Sheet1!$B$2:$B$6</c:f>
              <c:numCache>
                <c:formatCode>0.0</c:formatCode>
                <c:ptCount val="5"/>
                <c:pt idx="0">
                  <c:v>4.8997486246740003</c:v>
                </c:pt>
                <c:pt idx="1">
                  <c:v>5.4029615240437927</c:v>
                </c:pt>
                <c:pt idx="2">
                  <c:v>6.1094949433740124</c:v>
                </c:pt>
                <c:pt idx="3">
                  <c:v>6.1840617959386286</c:v>
                </c:pt>
                <c:pt idx="4">
                  <c:v>6.2419242844236491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4-4052-B26D-085DA4FCAC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Sheet1!$C$2:$C$6</c:f>
              <c:numCache>
                <c:formatCode>0.0</c:formatCode>
                <c:ptCount val="5"/>
                <c:pt idx="0">
                  <c:v>5.1002513753259997</c:v>
                </c:pt>
                <c:pt idx="1">
                  <c:v>4.5970384759562073</c:v>
                </c:pt>
                <c:pt idx="2">
                  <c:v>3.8905050566259876</c:v>
                </c:pt>
                <c:pt idx="3">
                  <c:v>3.8159382040613714</c:v>
                </c:pt>
                <c:pt idx="4">
                  <c:v>3.7580757155763509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4-4052-B26D-085DA4FCAC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Sheet1!$B$2:$B$6</c:f>
              <c:numCache>
                <c:formatCode>0.0</c:formatCode>
                <c:ptCount val="5"/>
                <c:pt idx="0">
                  <c:v>7.3131422661150403</c:v>
                </c:pt>
                <c:pt idx="1">
                  <c:v>7.2118671072934024</c:v>
                </c:pt>
                <c:pt idx="2">
                  <c:v>7.1986881390140107</c:v>
                </c:pt>
                <c:pt idx="3">
                  <c:v>7.0805055037559068</c:v>
                </c:pt>
                <c:pt idx="4">
                  <c:v>6.8221643324378283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7F8-49A2-B61D-07C6070A90E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Sheet1!$C$2:$C$6</c:f>
              <c:numCache>
                <c:formatCode>0.0</c:formatCode>
                <c:ptCount val="5"/>
                <c:pt idx="0">
                  <c:v>2.6868577338849597</c:v>
                </c:pt>
                <c:pt idx="1">
                  <c:v>2.7881328927065976</c:v>
                </c:pt>
                <c:pt idx="2">
                  <c:v>2.8013118609859893</c:v>
                </c:pt>
                <c:pt idx="3">
                  <c:v>2.9194944962440932</c:v>
                </c:pt>
                <c:pt idx="4">
                  <c:v>3.1778356675621717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7F8-49A2-B61D-07C6070A90E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0.81853738254528086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0.28334846586340046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2.9581176279362165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0.28334846586339957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0.41551321009406372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6.1840617959386286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0.10668312164590033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0.90982603037110543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0.25365269492953324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2.64809800878297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0.25365269492953324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0.52903173841704998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5.8743570638692519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7.8177018658258994</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Sheet1!$B$2:$B$6</c:f>
              <c:numCache>
                <c:formatCode>0.0</c:formatCode>
                <c:ptCount val="5"/>
                <c:pt idx="0">
                  <c:v>7.4362680790051758</c:v>
                </c:pt>
                <c:pt idx="1">
                  <c:v>7.8177018658258994</c:v>
                </c:pt>
                <c:pt idx="2">
                  <c:v>7.8896907399953644</c:v>
                </c:pt>
                <c:pt idx="3">
                  <c:v>7.9248179448479661</c:v>
                </c:pt>
                <c:pt idx="4">
                  <c:v>7.9374687931667331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153-4693-B2FC-5B01E34C823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Sheet1!$C$2:$C$6</c:f>
              <c:numCache>
                <c:formatCode>0.0</c:formatCode>
                <c:ptCount val="5"/>
                <c:pt idx="0">
                  <c:v>2.5637319209948242</c:v>
                </c:pt>
                <c:pt idx="1">
                  <c:v>2.1822981341741006</c:v>
                </c:pt>
                <c:pt idx="2">
                  <c:v>2.1103092600046356</c:v>
                </c:pt>
                <c:pt idx="3">
                  <c:v>2.0751820551520339</c:v>
                </c:pt>
                <c:pt idx="4">
                  <c:v>2.0625312068332669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153-4693-B2FC-5B01E34C823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Sheet1!$B$2:$B$6</c:f>
              <c:numCache>
                <c:formatCode>0.0</c:formatCode>
                <c:ptCount val="5"/>
                <c:pt idx="0">
                  <c:v>9.0715567603787193</c:v>
                </c:pt>
                <c:pt idx="1">
                  <c:v>8.6434247482800899</c:v>
                </c:pt>
                <c:pt idx="2">
                  <c:v>8.6113485708522983</c:v>
                </c:pt>
                <c:pt idx="3">
                  <c:v>8.5920308927989257</c:v>
                </c:pt>
                <c:pt idx="4">
                  <c:v>8.5834079141425139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3D6-46CE-AD49-647C2D6FBB2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Sheet1!$C$2:$C$6</c:f>
              <c:numCache>
                <c:formatCode>0.0</c:formatCode>
                <c:ptCount val="5"/>
                <c:pt idx="0">
                  <c:v>0.92844323962128072</c:v>
                </c:pt>
                <c:pt idx="1">
                  <c:v>1.3565752517199101</c:v>
                </c:pt>
                <c:pt idx="2">
                  <c:v>1.3886514291477017</c:v>
                </c:pt>
                <c:pt idx="3">
                  <c:v>1.4079691072010743</c:v>
                </c:pt>
                <c:pt idx="4">
                  <c:v>1.4165920858574861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3D6-46CE-AD49-647C2D6FBB2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0.286342008868127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0.13427659666070468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1.4018285449013179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0.13427659666070468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0.25404403257473263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7.8177018658258994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8.4145734409098303</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Sheet1!$B$2:$B$6</c:f>
              <c:numCache>
                <c:formatCode>0.0</c:formatCode>
                <c:ptCount val="5"/>
                <c:pt idx="0">
                  <c:v>7.7324877046817893</c:v>
                </c:pt>
                <c:pt idx="1">
                  <c:v>7.8510003116055271</c:v>
                </c:pt>
                <c:pt idx="2">
                  <c:v>7.9570727335092863</c:v>
                </c:pt>
                <c:pt idx="3">
                  <c:v>7.994088675905159</c:v>
                </c:pt>
                <c:pt idx="4">
                  <c:v>8.0128021771469538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E31-4A25-B800-CA3BC99826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Sheet1!$C$2:$C$6</c:f>
              <c:numCache>
                <c:formatCode>0.0</c:formatCode>
                <c:ptCount val="5"/>
                <c:pt idx="0">
                  <c:v>2.2675122953182107</c:v>
                </c:pt>
                <c:pt idx="1">
                  <c:v>2.1489996883944729</c:v>
                </c:pt>
                <c:pt idx="2">
                  <c:v>2.0429272664907137</c:v>
                </c:pt>
                <c:pt idx="3">
                  <c:v>2.005911324094841</c:v>
                </c:pt>
                <c:pt idx="4">
                  <c:v>1.9871978228530462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E31-4A25-B800-CA3BC99826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Sheet1!$B$2:$B$6</c:f>
              <c:numCache>
                <c:formatCode>0.0</c:formatCode>
                <c:ptCount val="5"/>
                <c:pt idx="0">
                  <c:v>7.1567895031238047</c:v>
                </c:pt>
                <c:pt idx="1">
                  <c:v>7.4044258714213882</c:v>
                </c:pt>
                <c:pt idx="2">
                  <c:v>7.4330219571465506</c:v>
                </c:pt>
                <c:pt idx="3">
                  <c:v>7.4747714176603006</c:v>
                </c:pt>
                <c:pt idx="4">
                  <c:v>7.5246789135376773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AA-40A5-AED1-5DC7F7BF590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Sheet1!$C$2:$C$6</c:f>
              <c:numCache>
                <c:formatCode>0.0</c:formatCode>
                <c:ptCount val="5"/>
                <c:pt idx="0">
                  <c:v>2.8432104968761953</c:v>
                </c:pt>
                <c:pt idx="1">
                  <c:v>2.5955741285786118</c:v>
                </c:pt>
                <c:pt idx="2">
                  <c:v>2.5669780428534494</c:v>
                </c:pt>
                <c:pt idx="3">
                  <c:v>2.5252285823396994</c:v>
                </c:pt>
                <c:pt idx="4">
                  <c:v>2.4753210864623227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AA-40A5-AED1-5DC7F7BF590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Sheet1!$B$2:$B$6</c:f>
              <c:numCache>
                <c:formatCode>0.0</c:formatCode>
                <c:ptCount val="5"/>
                <c:pt idx="0">
                  <c:v>9.3360545076423467</c:v>
                </c:pt>
                <c:pt idx="1">
                  <c:v>9.284000872283201</c:v>
                </c:pt>
                <c:pt idx="2">
                  <c:v>9.0966446212559511</c:v>
                </c:pt>
                <c:pt idx="3">
                  <c:v>9.0241010900647041</c:v>
                </c:pt>
                <c:pt idx="4">
                  <c:v>8.6531553449435954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61-49C2-B23B-FB1EB7D9D0F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Sheet1!$C$2:$C$6</c:f>
              <c:numCache>
                <c:formatCode>0.0</c:formatCode>
                <c:ptCount val="5"/>
                <c:pt idx="0">
                  <c:v>0.66394549235765332</c:v>
                </c:pt>
                <c:pt idx="1">
                  <c:v>0.71599912771679897</c:v>
                </c:pt>
                <c:pt idx="2">
                  <c:v>0.90335537874404892</c:v>
                </c:pt>
                <c:pt idx="3">
                  <c:v>0.97589890993529593</c:v>
                </c:pt>
                <c:pt idx="4">
                  <c:v>1.3468446550564046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61-49C2-B23B-FB1EB7D9D0F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0.40613076277533189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0.14619554612370678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1.5262606797482619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0.14619554612370678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0.17931844926120988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8.4145734409098303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8.7434451129199484</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Sheet1!$B$2:$B$6</c:f>
              <c:numCache>
                <c:formatCode>0.0</c:formatCode>
                <c:ptCount val="5"/>
                <c:pt idx="0">
                  <c:v>8.4112711616418014</c:v>
                </c:pt>
                <c:pt idx="1">
                  <c:v>8.5156557883451853</c:v>
                </c:pt>
                <c:pt idx="2">
                  <c:v>8.5656708266887538</c:v>
                </c:pt>
                <c:pt idx="3">
                  <c:v>8.5832375763568205</c:v>
                </c:pt>
                <c:pt idx="4">
                  <c:v>8.6235497303825976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2F3-43DB-AB65-6AE83ECE701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Sheet1!$C$2:$C$6</c:f>
              <c:numCache>
                <c:formatCode>0.0</c:formatCode>
                <c:ptCount val="5"/>
                <c:pt idx="0">
                  <c:v>1.5887288383581986</c:v>
                </c:pt>
                <c:pt idx="1">
                  <c:v>1.4843442116548147</c:v>
                </c:pt>
                <c:pt idx="2">
                  <c:v>1.4343291733112462</c:v>
                </c:pt>
                <c:pt idx="3">
                  <c:v>1.4167624236431795</c:v>
                </c:pt>
                <c:pt idx="4">
                  <c:v>1.3764502696174024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2F3-43DB-AB65-6AE83ECE701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Sheet1!$B$2:$B$6</c:f>
              <c:numCache>
                <c:formatCode>0.0</c:formatCode>
                <c:ptCount val="5"/>
                <c:pt idx="0">
                  <c:v>9.3542096990014247</c:v>
                </c:pt>
                <c:pt idx="1">
                  <c:v>9.3369018995188569</c:v>
                </c:pt>
                <c:pt idx="2">
                  <c:v>9.1153393143771329</c:v>
                </c:pt>
                <c:pt idx="3">
                  <c:v>9.0898024166218736</c:v>
                </c:pt>
                <c:pt idx="4">
                  <c:v>9.0028369787108637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9D8-4FC8-95BD-0526139F435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Sheet1!$C$2:$C$6</c:f>
              <c:numCache>
                <c:formatCode>0.0</c:formatCode>
                <c:ptCount val="5"/>
                <c:pt idx="0">
                  <c:v>0.64579030099857526</c:v>
                </c:pt>
                <c:pt idx="1">
                  <c:v>0.66309810048114315</c:v>
                </c:pt>
                <c:pt idx="2">
                  <c:v>0.88466068562286715</c:v>
                </c:pt>
                <c:pt idx="3">
                  <c:v>0.9101975833781264</c:v>
                </c:pt>
                <c:pt idx="4">
                  <c:v>0.99716302128913625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9D8-4FC8-95BD-0526139F435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0.81591084027262628</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0.41145610526486465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0.11471088588559297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1.1975653110398028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0.11471088588559297</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2.9618125738343437E-2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9.1390319774404851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0.12727168263017763</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0.38825481290574615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0.10824253904093517</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1.1300366912306785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0.10824253904093517</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9.110559685668207E-2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9.2349179851607524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0.16336022192068</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0.16255971878077879</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1.6500196870740318</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7.8563853761586104</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Sheet1!$B$2:$B$6</c:f>
              <c:numCache>
                <c:formatCode>0.0</c:formatCode>
                <c:ptCount val="5"/>
                <c:pt idx="0">
                  <c:v>7.3731740639783272</c:v>
                </c:pt>
                <c:pt idx="1">
                  <c:v>8.0905361609089752</c:v>
                </c:pt>
                <c:pt idx="2">
                  <c:v>8.3305709564881472</c:v>
                </c:pt>
                <c:pt idx="3">
                  <c:v>8.360675659314893</c:v>
                </c:pt>
                <c:pt idx="4">
                  <c:v>8.427123690629724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E70-4413-A2BE-F03ED0109FE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Sheet1!$C$2:$C$6</c:f>
              <c:numCache>
                <c:formatCode>0.0</c:formatCode>
                <c:ptCount val="5"/>
                <c:pt idx="0">
                  <c:v>2.6268259360216728</c:v>
                </c:pt>
                <c:pt idx="1">
                  <c:v>1.9094638390910248</c:v>
                </c:pt>
                <c:pt idx="2">
                  <c:v>1.6694290435118528</c:v>
                </c:pt>
                <c:pt idx="3">
                  <c:v>1.639324340685107</c:v>
                </c:pt>
                <c:pt idx="4">
                  <c:v>1.572876309370276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E70-4413-A2BE-F03ED0109FE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Sheet1!$B$2:$B$6</c:f>
              <c:numCache>
                <c:formatCode>0.0</c:formatCode>
                <c:ptCount val="5"/>
                <c:pt idx="0">
                  <c:v>8.369683729206125</c:v>
                </c:pt>
                <c:pt idx="1">
                  <c:v>8.0548247187317745</c:v>
                </c:pt>
                <c:pt idx="2">
                  <c:v>8.0520438202005309</c:v>
                </c:pt>
                <c:pt idx="3">
                  <c:v>8.0197255064296353</c:v>
                </c:pt>
                <c:pt idx="4">
                  <c:v>7.9283016669462603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8D2-4B91-893D-8D2B39444B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Sheet1!$C$2:$C$6</c:f>
              <c:numCache>
                <c:formatCode>0.0</c:formatCode>
                <c:ptCount val="5"/>
                <c:pt idx="0">
                  <c:v>1.630316270793875</c:v>
                </c:pt>
                <c:pt idx="1">
                  <c:v>1.9451752812682255</c:v>
                </c:pt>
                <c:pt idx="2">
                  <c:v>1.9479561797994691</c:v>
                </c:pt>
                <c:pt idx="3">
                  <c:v>1.9802744935703647</c:v>
                </c:pt>
                <c:pt idx="4">
                  <c:v>2.0716983330537397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8D2-4B91-893D-8D2B39444B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Sheet1!$B$2:$B$6</c:f>
              <c:numCache>
                <c:formatCode>0.0</c:formatCode>
                <c:ptCount val="5"/>
                <c:pt idx="0">
                  <c:v>9.3061368163542824</c:v>
                </c:pt>
                <c:pt idx="1">
                  <c:v>8.8830103905216582</c:v>
                </c:pt>
                <c:pt idx="2">
                  <c:v>8.8242365415016977</c:v>
                </c:pt>
                <c:pt idx="3">
                  <c:v>8.5388446456786049</c:v>
                </c:pt>
                <c:pt idx="4">
                  <c:v>8.4370133522532047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34A-41EC-9FD0-29BDCBC6D9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Sheet1!$C$2:$C$6</c:f>
              <c:numCache>
                <c:formatCode>0.0</c:formatCode>
                <c:ptCount val="5"/>
                <c:pt idx="0">
                  <c:v>0.69386318364571764</c:v>
                </c:pt>
                <c:pt idx="1">
                  <c:v>1.1169896094783418</c:v>
                </c:pt>
                <c:pt idx="2">
                  <c:v>1.1757634584983023</c:v>
                </c:pt>
                <c:pt idx="3">
                  <c:v>1.4611553543213951</c:v>
                </c:pt>
                <c:pt idx="4">
                  <c:v>1.5629866477467953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34A-41EC-9FD0-29BDCBC6D9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8.2135336783259749</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Sheet1!$B$2:$B$6</c:f>
              <c:numCache>
                <c:formatCode>0.0</c:formatCode>
                <c:ptCount val="5"/>
                <c:pt idx="0">
                  <c:v>7.6008845037836634</c:v>
                </c:pt>
                <c:pt idx="1">
                  <c:v>7.7675388873671958</c:v>
                </c:pt>
                <c:pt idx="2">
                  <c:v>7.8340943006885926</c:v>
                </c:pt>
                <c:pt idx="3">
                  <c:v>7.8396865507052027</c:v>
                </c:pt>
                <c:pt idx="4">
                  <c:v>7.9948323351124104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BA-434D-9D16-43181B65AC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Sheet1!$C$2:$C$6</c:f>
              <c:numCache>
                <c:formatCode>0.0</c:formatCode>
                <c:ptCount val="5"/>
                <c:pt idx="0">
                  <c:v>2.3991154962163366</c:v>
                </c:pt>
                <c:pt idx="1">
                  <c:v>2.2324611126328042</c:v>
                </c:pt>
                <c:pt idx="2">
                  <c:v>2.1659056993114074</c:v>
                </c:pt>
                <c:pt idx="3">
                  <c:v>2.1603134492947973</c:v>
                </c:pt>
                <c:pt idx="4">
                  <c:v>2.0051676648875896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2BA-434D-9D16-43181B65AC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Sheet1!$B$2:$B$6</c:f>
              <c:numCache>
                <c:formatCode>0.0</c:formatCode>
                <c:ptCount val="5"/>
                <c:pt idx="0">
                  <c:v>8.743016385453048</c:v>
                </c:pt>
                <c:pt idx="1">
                  <c:v>8.7084796185883935</c:v>
                </c:pt>
                <c:pt idx="2">
                  <c:v>8.3527399771658839</c:v>
                </c:pt>
                <c:pt idx="3">
                  <c:v>8.2678273814474981</c:v>
                </c:pt>
                <c:pt idx="4">
                  <c:v>8.2367255163360902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FD-46A2-85B1-6F5E1282ED9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Sheet1!$C$2:$C$6</c:f>
              <c:numCache>
                <c:formatCode>0.0</c:formatCode>
                <c:ptCount val="5"/>
                <c:pt idx="0">
                  <c:v>1.256983614546952</c:v>
                </c:pt>
                <c:pt idx="1">
                  <c:v>1.2915203814116065</c:v>
                </c:pt>
                <c:pt idx="2">
                  <c:v>1.6472600228341161</c:v>
                </c:pt>
                <c:pt idx="3">
                  <c:v>1.7321726185525019</c:v>
                </c:pt>
                <c:pt idx="4">
                  <c:v>1.7632744836639098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FD-46A2-85B1-6F5E1282ED9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0.51215707722720172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0.62194943933016766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0.17339485366412433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1.8102175766306843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0.17339485366412433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0.62194943933016766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0.61013181867290456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8.1183927367311242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9.2961683812841756E-2</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9.3273985801721082E-2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0.97376712729744952</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9.3273985801721082E-2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0.33456415774508663</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5.426062307056867E-2</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8.5328774174690061</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0.32802727320797942</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9.1814208039228795E-2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0.95852725536470551</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9.1814208039229683E-2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0.32932808561409033</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0.71253608386936484</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7.9893308807777972</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8.7247833541262239</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4.5729159356120874E-2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0.43959577388928484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0.12255601511111891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1.2794673428180587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0.12255601511111891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0.27300947156713917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8.5384906585418356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6.4566289323991963</c:v>
                </c:pt>
                <c:pt idx="1">
                  <c:v>7.0491638659125613</c:v>
                </c:pt>
                <c:pt idx="2">
                  <c:v>7.5883167085195486</c:v>
                </c:pt>
                <c:pt idx="3">
                  <c:v>7.8486100939354859</c:v>
                </c:pt>
                <c:pt idx="4">
                  <c:v>8.0207153950222576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6D-401A-A95B-07E1E42BB69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3.5433710676008037</c:v>
                </c:pt>
                <c:pt idx="1">
                  <c:v>2.9508361340874387</c:v>
                </c:pt>
                <c:pt idx="2">
                  <c:v>2.4116832914804514</c:v>
                </c:pt>
                <c:pt idx="3">
                  <c:v>2.1513899060645141</c:v>
                </c:pt>
                <c:pt idx="4">
                  <c:v>1.9792846049777424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6D-401A-A95B-07E1E42BB69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Sheet1!$B$2:$B$6</c:f>
              <c:numCache>
                <c:formatCode>0.0</c:formatCode>
                <c:ptCount val="5"/>
                <c:pt idx="0">
                  <c:v>8.7247833541262239</c:v>
                </c:pt>
                <c:pt idx="1">
                  <c:v>8.5785850017384746</c:v>
                </c:pt>
                <c:pt idx="2">
                  <c:v>8.5174111523786351</c:v>
                </c:pt>
                <c:pt idx="3">
                  <c:v>8.3952082631222247</c:v>
                </c:pt>
                <c:pt idx="4">
                  <c:v>8.0991147489995292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0E1-45C4-AF45-E60A079F77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Sheet1!$C$2:$C$6</c:f>
              <c:numCache>
                <c:formatCode>0.0</c:formatCode>
                <c:ptCount val="5"/>
                <c:pt idx="0">
                  <c:v>1.2752166458737761</c:v>
                </c:pt>
                <c:pt idx="1">
                  <c:v>1.4214149982615254</c:v>
                </c:pt>
                <c:pt idx="2">
                  <c:v>1.4825888476213649</c:v>
                </c:pt>
                <c:pt idx="3">
                  <c:v>1.6047917368777753</c:v>
                </c:pt>
                <c:pt idx="4">
                  <c:v>1.9008852510004708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0E1-45C4-AF45-E60A079F77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0.1752330651862728</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0.15055185795307846</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1.5717399548026796</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0.15055185795307757</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0.54001397195679957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0.28601052298922625</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7.6832085020052272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1.4329610039687974</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0.4091157760566011</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0.11405841959986152</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1.1907536559437517</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0.11405841959986063</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0.40911577605660199</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0.34654984461797511</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9.7663582062472223</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0.45615491816765186</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0.13470449890906266</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1.4062957834305365</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0.13470449890906266</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0.18321242381510139</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8.6717522578031669</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8.4185710595691035</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Sheet1!$B$2:$B$6</c:f>
              <c:numCache>
                <c:formatCode>0.0</c:formatCode>
                <c:ptCount val="5"/>
                <c:pt idx="0">
                  <c:v>8.0290423538253748</c:v>
                </c:pt>
                <c:pt idx="1">
                  <c:v>8.2262495119010968</c:v>
                </c:pt>
                <c:pt idx="2">
                  <c:v>8.2378109789159915</c:v>
                </c:pt>
                <c:pt idx="3">
                  <c:v>8.2570912012426838</c:v>
                </c:pt>
                <c:pt idx="4">
                  <c:v>8.2616214473324732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EC-4031-8E71-340D8608EBE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Sheet1!$C$2:$C$6</c:f>
              <c:numCache>
                <c:formatCode>0.0</c:formatCode>
                <c:ptCount val="5"/>
                <c:pt idx="0">
                  <c:v>1.9709576461746252</c:v>
                </c:pt>
                <c:pt idx="1">
                  <c:v>1.7737504880989032</c:v>
                </c:pt>
                <c:pt idx="2">
                  <c:v>1.7621890210840085</c:v>
                </c:pt>
                <c:pt idx="3">
                  <c:v>1.7429087987573162</c:v>
                </c:pt>
                <c:pt idx="4">
                  <c:v>1.7383785526675268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EC-4031-8E71-340D8608EBE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Sheet1!$B$2:$B$6</c:f>
              <c:numCache>
                <c:formatCode>0.0</c:formatCode>
                <c:ptCount val="5"/>
                <c:pt idx="0">
                  <c:v>9.0695040348444902</c:v>
                </c:pt>
                <c:pt idx="1">
                  <c:v>8.9855637552107126</c:v>
                </c:pt>
                <c:pt idx="2">
                  <c:v>8.7700770724449324</c:v>
                </c:pt>
                <c:pt idx="3">
                  <c:v>8.7642014241175943</c:v>
                </c:pt>
                <c:pt idx="4">
                  <c:v>8.6998938458360104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1EF-432A-B757-70B6CC91297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Sheet1!$C$2:$C$6</c:f>
              <c:numCache>
                <c:formatCode>0.0</c:formatCode>
                <c:ptCount val="5"/>
                <c:pt idx="0">
                  <c:v>0.93049596515550981</c:v>
                </c:pt>
                <c:pt idx="1">
                  <c:v>1.0144362447892874</c:v>
                </c:pt>
                <c:pt idx="2">
                  <c:v>1.2299229275550676</c:v>
                </c:pt>
                <c:pt idx="3">
                  <c:v>1.2357985758824057</c:v>
                </c:pt>
                <c:pt idx="4">
                  <c:v>1.3001061541639896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1EF-432A-B757-70B6CC91297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0.19848261598739025</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0.37374540291642599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0.10419742401589449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1.0878062664915022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0.1041974240158936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0.37374540291642511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0.13486184629380382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7.8737973295757042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0.24351897099361608</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0.27521442055266121</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7.6727722802324649E-2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0.80102649817195726</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7.6727722802324649E-2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0.27521442055266121</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1.880872115754606E-2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8.740863447011364</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0.24319175503744006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0.13185567022307865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1.3765544176910076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0.13185567022307865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0.37159577920596298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8.2981527344746322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0.11864130542540163</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0.28490207056240457</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7.9428567195073185E-2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0.82922292896667216</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7.9428567195073185E-2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0.28490207056240457</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2.929745253528182E-2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8.6372490682686607</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0.3005210703449297</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8.8084393936941119E-2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0.91958852735260788</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8.8084393936940231E-2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0.3159496274839757</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8.022062732961821E-2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8.4223743934206823</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8.8984756393086766</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Sheet1!$B$2:$B$6</c:f>
              <c:numCache>
                <c:formatCode>0.0</c:formatCode>
                <c:ptCount val="5"/>
                <c:pt idx="0">
                  <c:v>8.0025311558192449</c:v>
                </c:pt>
                <c:pt idx="1">
                  <c:v>8.0248483520903715</c:v>
                </c:pt>
                <c:pt idx="2">
                  <c:v>8.0501100951099325</c:v>
                </c:pt>
                <c:pt idx="3">
                  <c:v>8.1164927553047015</c:v>
                </c:pt>
                <c:pt idx="4">
                  <c:v>8.1992797487080011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682-4EB5-A6A6-A65E68D5845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Sheet1!$C$2:$C$6</c:f>
              <c:numCache>
                <c:formatCode>0.0</c:formatCode>
                <c:ptCount val="5"/>
                <c:pt idx="0">
                  <c:v>1.9974688441807551</c:v>
                </c:pt>
                <c:pt idx="1">
                  <c:v>1.9751516479096285</c:v>
                </c:pt>
                <c:pt idx="2">
                  <c:v>1.9498899048900675</c:v>
                </c:pt>
                <c:pt idx="3">
                  <c:v>1.8835072446952985</c:v>
                </c:pt>
                <c:pt idx="4">
                  <c:v>1.8007202512919989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682-4EB5-A6A6-A65E68D5845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Sheet1!$B$2:$B$6</c:f>
              <c:numCache>
                <c:formatCode>0.0</c:formatCode>
                <c:ptCount val="5"/>
                <c:pt idx="0">
                  <c:v>9.6088783290378004</c:v>
                </c:pt>
                <c:pt idx="1">
                  <c:v>9.5128450591865228</c:v>
                </c:pt>
                <c:pt idx="2">
                  <c:v>9.2100449219793887</c:v>
                </c:pt>
                <c:pt idx="3">
                  <c:v>9.1334416223666075</c:v>
                </c:pt>
                <c:pt idx="4">
                  <c:v>9.0162329817411972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65-45CC-AC0F-4391B5239E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Sheet1!$C$2:$C$6</c:f>
              <c:numCache>
                <c:formatCode>0.0</c:formatCode>
                <c:ptCount val="5"/>
                <c:pt idx="0">
                  <c:v>0.39112167096219963</c:v>
                </c:pt>
                <c:pt idx="1">
                  <c:v>0.48715494081347721</c:v>
                </c:pt>
                <c:pt idx="2">
                  <c:v>0.78995507802061127</c:v>
                </c:pt>
                <c:pt idx="3">
                  <c:v>0.8665583776333925</c:v>
                </c:pt>
                <c:pt idx="4">
                  <c:v>0.98376701825880275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65-45CC-AC0F-4391B5239E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0.19029059675512539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0.11778236284677224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1.2296310930618537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0.11778236284676957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0.39907461421692325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8.8984756393086766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0.14456192703015081</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0.45783239858050706</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0.12764024972843391</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1.3325460281047965</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0.12764024972843302</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0.45783239858050706</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0.20548479847541934</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7.9404048440781532</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0.47365263532434021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0.4538286482531575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0.12652403407131274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1.3208928956205632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9.730954974478756E-2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8.8045949282943443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0.50221671737795415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0.1980085559177498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2.0671811225717693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0.1980085559177498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0.71023624826935272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0.3186274630285606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6.3940149797602208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0.31802064457971202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0.19606675614144109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2.046909009466372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0.19606675614144109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0.703271212937298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1.0728089584117431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5.2315936650575514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0.37840173501885754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0.13427638036099765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1.4018262867631988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0.13427638036099943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0.48163551406535454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0.17483723893643344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8.1983986852659481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0.66111111111111109</c:v>
                </c:pt>
                <c:pt idx="1">
                  <c:v>5.5555555555555552E-2</c:v>
                </c:pt>
                <c:pt idx="2">
                  <c:v>0.15555555555555561</c:v>
                </c:pt>
                <c:pt idx="3">
                  <c:v>6.1111111111111109E-2</c:v>
                </c:pt>
                <c:pt idx="4">
                  <c:v>2.222222222222222E-2</c:v>
                </c:pt>
                <c:pt idx="5">
                  <c:v>4.4444444444444446E-2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5.3268216458995266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Sheet1!$B$2:$B$6</c:f>
              <c:numCache>
                <c:formatCode>0.0</c:formatCode>
                <c:ptCount val="5"/>
                <c:pt idx="0">
                  <c:v>5.3268216458995266</c:v>
                </c:pt>
                <c:pt idx="1">
                  <c:v>5.628930847040559</c:v>
                </c:pt>
                <c:pt idx="2">
                  <c:v>5.7258200569468709</c:v>
                </c:pt>
                <c:pt idx="3">
                  <c:v>5.7291599199838554</c:v>
                </c:pt>
                <c:pt idx="4">
                  <c:v>5.9489666972831561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8B-4033-A86E-DB12FF277C0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Sheet1!$C$2:$C$6</c:f>
              <c:numCache>
                <c:formatCode>0.0</c:formatCode>
                <c:ptCount val="5"/>
                <c:pt idx="0">
                  <c:v>4.6731783541004734</c:v>
                </c:pt>
                <c:pt idx="1">
                  <c:v>4.371069152959441</c:v>
                </c:pt>
                <c:pt idx="2">
                  <c:v>4.2741799430531291</c:v>
                </c:pt>
                <c:pt idx="3">
                  <c:v>4.2708400800161446</c:v>
                </c:pt>
                <c:pt idx="4">
                  <c:v>4.0510333027168439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8B-4033-A86E-DB12FF277C0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Sheet1!$B$2:$B$6</c:f>
              <c:numCache>
                <c:formatCode>0.0</c:formatCode>
                <c:ptCount val="5"/>
                <c:pt idx="0">
                  <c:v>7.1620307302744148</c:v>
                </c:pt>
                <c:pt idx="1">
                  <c:v>6.74764453550205</c:v>
                </c:pt>
                <c:pt idx="2">
                  <c:v>6.4850861056548084</c:v>
                </c:pt>
                <c:pt idx="3">
                  <c:v>6.3035819680903478</c:v>
                </c:pt>
                <c:pt idx="4">
                  <c:v>6.1934887465128234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C7F-4AC1-AD06-A48945C8262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Sheet1!$C$2:$C$6</c:f>
              <c:numCache>
                <c:formatCode>0.0</c:formatCode>
                <c:ptCount val="5"/>
                <c:pt idx="0">
                  <c:v>2.8379692697255852</c:v>
                </c:pt>
                <c:pt idx="1">
                  <c:v>3.25235546449795</c:v>
                </c:pt>
                <c:pt idx="2">
                  <c:v>3.5149138943451916</c:v>
                </c:pt>
                <c:pt idx="3">
                  <c:v>3.6964180319096522</c:v>
                </c:pt>
                <c:pt idx="4">
                  <c:v>3.8065112534871766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C7F-4AC1-AD06-A48945C8262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0.8636493612247147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0.2735802826000393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2.8561391858923812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0.27358028260004019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0.34339551122530665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7.1553542481074226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0.12281756066773486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0.32764371633415923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3.4205537341354715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4.152462727780204E-2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5.5596944202311382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0.52543933802409803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0.26111119717252329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2.7259637099285996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0.26111119717252329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0.10058192125525522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7.2131437890312666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1.1454866457404123E-2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0.33227910376371916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3.468946518708738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0.33227910376371828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1.191850841705425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0.28833589007235894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4.6863587838591743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0.45127123809979319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0.2365168296548168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2.4692020158767867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0.23651682965481768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0.8483614506858812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0.45791446982143746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2.0195569882686328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7.691159716618845E-2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1.5397251973983606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0.14748526847406751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0.52901443208106436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9.028834072879377E-2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7.343720211281175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9.5322926653461355</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Sheet1!$B$2:$B$6</c:f>
              <c:numCache>
                <c:formatCode>0.0</c:formatCode>
                <c:ptCount val="5"/>
                <c:pt idx="0">
                  <c:v>9.0751218303017467</c:v>
                </c:pt>
                <c:pt idx="1">
                  <c:v>9.3155771499021132</c:v>
                </c:pt>
                <c:pt idx="2">
                  <c:v>9.3315181765812802</c:v>
                </c:pt>
                <c:pt idx="3">
                  <c:v>9.4021779560485239</c:v>
                </c:pt>
                <c:pt idx="4">
                  <c:v>9.4450462207807462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2F-4E5E-AC4A-D96FF73723E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Sheet1!$C$2:$C$6</c:f>
              <c:numCache>
                <c:formatCode>0.0</c:formatCode>
                <c:ptCount val="5"/>
                <c:pt idx="0">
                  <c:v>0.92487816969825332</c:v>
                </c:pt>
                <c:pt idx="1">
                  <c:v>0.68442285009788684</c:v>
                </c:pt>
                <c:pt idx="2">
                  <c:v>0.66848182341871976</c:v>
                </c:pt>
                <c:pt idx="3">
                  <c:v>0.59782204395147609</c:v>
                </c:pt>
                <c:pt idx="4">
                  <c:v>0.55495377921925382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2F-4E5E-AC4A-D96FF73723E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9.7714579769144656</c:v>
                </c:pt>
                <c:pt idx="1">
                  <c:v>9.7054750889696404</c:v>
                </c:pt>
                <c:pt idx="2">
                  <c:v>9.6917849381699916</c:v>
                </c:pt>
                <c:pt idx="3">
                  <c:v>9.6563643170380615</c:v>
                </c:pt>
                <c:pt idx="4">
                  <c:v>9.6532194464187899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26-4A75-B04C-70F094EF3B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0.2285420230855344</c:v>
                </c:pt>
                <c:pt idx="1">
                  <c:v>0.2945249110303596</c:v>
                </c:pt>
                <c:pt idx="2">
                  <c:v>0.30821506183000835</c:v>
                </c:pt>
                <c:pt idx="3">
                  <c:v>0.34363568296193847</c:v>
                </c:pt>
                <c:pt idx="4">
                  <c:v>0.34678055358121007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26-4A75-B04C-70F094EF3B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0.31340577769093692</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9.2018741130065251E-2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2.5654137046554837E-2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0.26782553699617395</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2.5654137046554837E-2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9.2018741130065251E-2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5.5296604320549392E-3</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9.8548856913035117</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0.27948253051050909</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9.3328909966684748E-2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0.97434052775714264</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9.3328909966684748E-2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0.24179159206937584</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8.8922592423592803</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7.807602245795664E-2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0.1209867233381523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3.3730193906299277E-2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0.34343041480780556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9.8497330623756163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Sheet1!$B$2:$B$6</c:f>
              <c:numCache>
                <c:formatCode>0.0</c:formatCode>
                <c:ptCount val="5"/>
                <c:pt idx="0">
                  <c:v>6.4689847440743229</c:v>
                </c:pt>
                <c:pt idx="1">
                  <c:v>6.5916673725857384</c:v>
                </c:pt>
                <c:pt idx="2">
                  <c:v>6.6221083080213434</c:v>
                </c:pt>
                <c:pt idx="3">
                  <c:v>6.6711446779537953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9A-44DA-8061-3563FA6425E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Sheet1!$C$2:$C$6</c:f>
              <c:numCache>
                <c:formatCode>0.0</c:formatCode>
                <c:ptCount val="5"/>
                <c:pt idx="0">
                  <c:v>3.5310152559256771</c:v>
                </c:pt>
                <c:pt idx="1">
                  <c:v>3.4083326274142616</c:v>
                </c:pt>
                <c:pt idx="2">
                  <c:v>3.3778916919786566</c:v>
                </c:pt>
                <c:pt idx="3">
                  <c:v>3.3288553220462047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9A-44DA-8061-3563FA6425E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Sheet1!$B$2:$B$6</c:f>
              <c:numCache>
                <c:formatCode>0.0</c:formatCode>
                <c:ptCount val="5"/>
                <c:pt idx="0">
                  <c:v>7.7009473849716903</c:v>
                </c:pt>
                <c:pt idx="1">
                  <c:v>7.1441096706730249</c:v>
                </c:pt>
                <c:pt idx="2">
                  <c:v>6.6963276767193696</c:v>
                </c:pt>
                <c:pt idx="3">
                  <c:v>6.6877445260604373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6F7-48E4-A4EC-2E30A4D576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Sheet1!$C$2:$C$6</c:f>
              <c:numCache>
                <c:formatCode>0.0</c:formatCode>
                <c:ptCount val="5"/>
                <c:pt idx="0">
                  <c:v>2.2990526150283097</c:v>
                </c:pt>
                <c:pt idx="1">
                  <c:v>2.8558903293269751</c:v>
                </c:pt>
                <c:pt idx="2">
                  <c:v>3.3036723232806304</c:v>
                </c:pt>
                <c:pt idx="3">
                  <c:v>3.3122554739395627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6F7-48E4-A4EC-2E30A4D576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0.67222222222222228</c:v>
                </c:pt>
                <c:pt idx="1">
                  <c:v>0.15555555555555561</c:v>
                </c:pt>
                <c:pt idx="2">
                  <c:v>0.17222222222222222</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8.161816589792803E-2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0.1511883206139073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1.5783845343340648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0.15118832061390819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0.12205374061933405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7.6597107123985024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0.37249034994324681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0.27957896980267183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2.9187646259296667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0.27957896980267094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6.1957000939154128E-2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6.2859497136909246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0.3293985508239885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0.11663259914613011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1.2176277237813187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0.11663259914612922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0.41834909233850759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0.34888185078325584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8.1543907505264279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Sheet1!$B$2:$B$6</c:f>
              <c:numCache>
                <c:formatCode>0.0</c:formatCode>
                <c:ptCount val="5"/>
                <c:pt idx="0">
                  <c:v>7.867547399516126</c:v>
                </c:pt>
                <c:pt idx="1">
                  <c:v>8.0928805871792999</c:v>
                </c:pt>
                <c:pt idx="2">
                  <c:v>8.1523621408919649</c:v>
                </c:pt>
                <c:pt idx="3">
                  <c:v>8.2051803723699503</c:v>
                </c:pt>
                <c:pt idx="4">
                  <c:v>8.2852249272429148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EC4-4B5F-9E58-67C3144C03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Sheet1!$C$2:$C$6</c:f>
              <c:numCache>
                <c:formatCode>0.0</c:formatCode>
                <c:ptCount val="5"/>
                <c:pt idx="0">
                  <c:v>2.132452600483874</c:v>
                </c:pt>
                <c:pt idx="1">
                  <c:v>1.9071194128207001</c:v>
                </c:pt>
                <c:pt idx="2">
                  <c:v>1.8476378591080351</c:v>
                </c:pt>
                <c:pt idx="3">
                  <c:v>1.7948196276300497</c:v>
                </c:pt>
                <c:pt idx="4">
                  <c:v>1.7147750727570852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EC4-4B5F-9E58-67C3144C03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Sheet1!$B$2:$B$6</c:f>
              <c:numCache>
                <c:formatCode>0.0</c:formatCode>
                <c:ptCount val="5"/>
                <c:pt idx="0">
                  <c:v>9.2339156006971379</c:v>
                </c:pt>
                <c:pt idx="1">
                  <c:v>8.9714744181069399</c:v>
                </c:pt>
                <c:pt idx="2">
                  <c:v>8.8601505140989261</c:v>
                </c:pt>
                <c:pt idx="3">
                  <c:v>8.8050149005778238</c:v>
                </c:pt>
                <c:pt idx="4">
                  <c:v>8.7934189587277469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98D-4D45-A9B7-91561E972B7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Sheet1!$C$2:$C$6</c:f>
              <c:numCache>
                <c:formatCode>0.0</c:formatCode>
                <c:ptCount val="5"/>
                <c:pt idx="0">
                  <c:v>0.7660843993028621</c:v>
                </c:pt>
                <c:pt idx="1">
                  <c:v>1.0285255818930601</c:v>
                </c:pt>
                <c:pt idx="2">
                  <c:v>1.1398494859010739</c:v>
                </c:pt>
                <c:pt idx="3">
                  <c:v>1.1949850994221762</c:v>
                </c:pt>
                <c:pt idx="4">
                  <c:v>1.2065810412722531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98D-4D45-A9B7-91561E972B7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2.3573822558291546E-2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0.3893370341471547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0.10854425423178604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1.1331865548516094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0.10854425423178604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0.38933703414715559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0.14373134445716218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7.8548343417799256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6.7620577835302953E-2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0.32322214953167716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9.0111918710640282E-2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0.9407555972214432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9.0111918710640282E-2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4.3214284752007615E-2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8.6309216680060654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0.46666666666666656</c:v>
                </c:pt>
                <c:pt idx="1">
                  <c:v>0.52222222222222225</c:v>
                </c:pt>
                <c:pt idx="2">
                  <c:v>0</c:v>
                </c:pt>
                <c:pt idx="3">
                  <c:v>1.111111111111111E-2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0.10803662209937848</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0.42409998287151929</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0.11823590443004939</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1.2343660025959915</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0.11823590443005116</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0.42409998287151929</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0.10412124016517765</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7.7928857517519061</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8.336274090820492</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Sheet1!$B$2:$B$6</c:f>
              <c:numCache>
                <c:formatCode>0.0</c:formatCode>
                <c:ptCount val="5"/>
                <c:pt idx="0">
                  <c:v>7.9700096482064016</c:v>
                </c:pt>
                <c:pt idx="1">
                  <c:v>8.0440635477543729</c:v>
                </c:pt>
                <c:pt idx="2">
                  <c:v>8.1181798516012993</c:v>
                </c:pt>
                <c:pt idx="3">
                  <c:v>8.1566950905181841</c:v>
                </c:pt>
                <c:pt idx="4">
                  <c:v>8.1601686250155012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F80-4FD2-9923-3B176545695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Sheet1!$C$2:$C$6</c:f>
              <c:numCache>
                <c:formatCode>0.0</c:formatCode>
                <c:ptCount val="5"/>
                <c:pt idx="0">
                  <c:v>2.0299903517935984</c:v>
                </c:pt>
                <c:pt idx="1">
                  <c:v>1.9559364522456271</c:v>
                </c:pt>
                <c:pt idx="2">
                  <c:v>1.8818201483987007</c:v>
                </c:pt>
                <c:pt idx="3">
                  <c:v>1.8433049094818159</c:v>
                </c:pt>
                <c:pt idx="4">
                  <c:v>1.8398313749844988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F80-4FD2-9923-3B176545695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Sheet1!$B$2:$B$6</c:f>
              <c:numCache>
                <c:formatCode>0.0</c:formatCode>
                <c:ptCount val="5"/>
                <c:pt idx="0">
                  <c:v>8.9799672255759173</c:v>
                </c:pt>
                <c:pt idx="1">
                  <c:v>8.7765448096660421</c:v>
                </c:pt>
                <c:pt idx="2">
                  <c:v>8.6785420394463664</c:v>
                </c:pt>
                <c:pt idx="3">
                  <c:v>8.6664606923647227</c:v>
                </c:pt>
                <c:pt idx="4">
                  <c:v>8.5903796054161852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F2-4992-9715-C2F9CB0374C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Sheet1!$C$2:$C$6</c:f>
              <c:numCache>
                <c:formatCode>0.0</c:formatCode>
                <c:ptCount val="5"/>
                <c:pt idx="0">
                  <c:v>1.0200327744240827</c:v>
                </c:pt>
                <c:pt idx="1">
                  <c:v>1.2234551903339579</c:v>
                </c:pt>
                <c:pt idx="2">
                  <c:v>1.3214579605536336</c:v>
                </c:pt>
                <c:pt idx="3">
                  <c:v>1.3335393076352773</c:v>
                </c:pt>
                <c:pt idx="4">
                  <c:v>1.4096203945838148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F2-4992-9715-C2F9CB0374C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0.3378029603242334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0.10131248830548856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1.0576879485595247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0.10131248830548856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0.36339743635528698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0.16508439699447841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8.165525295094664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0.14882079172506657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0.24637453891928729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6.8687379425060868E-2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0.71708645845279761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6.8687379425060868E-2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0.24637453891928729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1.5289431823026334E-2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8.9620670890851759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0.1730026991899809</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8.472279326203136E-2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0.88449389507981735</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8.472279326203136E-2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0.30389191290461071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0.12502049842013463</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8.6335577980600124</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1.5670300204092396</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0.45274538334235537</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0.12622202791323911</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1.3177399943432624</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0.12622202791323822</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0.45274538334235537</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4.3908923407196099E-2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7.5839461810421183</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8.5726780773576472</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Sheet1!$B$2:$B$6</c:f>
              <c:numCache>
                <c:formatCode>0.0</c:formatCode>
                <c:ptCount val="5"/>
                <c:pt idx="0">
                  <c:v>7.703432233009889</c:v>
                </c:pt>
                <c:pt idx="1">
                  <c:v>7.8601596635136843</c:v>
                </c:pt>
                <c:pt idx="2">
                  <c:v>7.961498626485322</c:v>
                </c:pt>
                <c:pt idx="3">
                  <c:v>8.0088752652126534</c:v>
                </c:pt>
                <c:pt idx="4">
                  <c:v>8.0158453752950507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D5-4397-858F-B98FACEC423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Sheet1!$C$2:$C$6</c:f>
              <c:numCache>
                <c:formatCode>0.0</c:formatCode>
                <c:ptCount val="5"/>
                <c:pt idx="0">
                  <c:v>2.296567766990111</c:v>
                </c:pt>
                <c:pt idx="1">
                  <c:v>2.1398403364863157</c:v>
                </c:pt>
                <c:pt idx="2">
                  <c:v>2.038501373514678</c:v>
                </c:pt>
                <c:pt idx="3">
                  <c:v>1.9911247347873466</c:v>
                </c:pt>
                <c:pt idx="4">
                  <c:v>1.9841546247049493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D5-4397-858F-B98FACEC423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2</c:v>
                </c:pt>
                <c:pt idx="1">
                  <c:v>1</c:v>
                </c:pt>
                <c:pt idx="2">
                  <c:v>2</c:v>
                </c:pt>
                <c:pt idx="3">
                  <c:v>60</c:v>
                </c:pt>
                <c:pt idx="4">
                  <c:v>4</c:v>
                </c:pt>
                <c:pt idx="5">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Sheet1!$B$2:$B$6</c:f>
              <c:numCache>
                <c:formatCode>0.0</c:formatCode>
                <c:ptCount val="5"/>
                <c:pt idx="0">
                  <c:v>9.0172350464254798</c:v>
                </c:pt>
                <c:pt idx="1">
                  <c:v>8.9692373145517372</c:v>
                </c:pt>
                <c:pt idx="2">
                  <c:v>8.836092813650481</c:v>
                </c:pt>
                <c:pt idx="3">
                  <c:v>8.8152254028037689</c:v>
                </c:pt>
                <c:pt idx="4">
                  <c:v>8.793871113656154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AB1-4304-B5ED-403F278DEA5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Sheet1!$C$2:$C$6</c:f>
              <c:numCache>
                <c:formatCode>0.0</c:formatCode>
                <c:ptCount val="5"/>
                <c:pt idx="0">
                  <c:v>0.98276495357452021</c:v>
                </c:pt>
                <c:pt idx="1">
                  <c:v>1.0307626854482628</c:v>
                </c:pt>
                <c:pt idx="2">
                  <c:v>1.163907186349519</c:v>
                </c:pt>
                <c:pt idx="3">
                  <c:v>1.1847745971962311</c:v>
                </c:pt>
                <c:pt idx="4">
                  <c:v>1.206128886343846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AB1-4304-B5ED-403F278DEA5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0.28802238362643351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0.12499761534419296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1.3049573015084022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0.12499761534419385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6.9445559252482525E-2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8.4255078452922465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0.23559769594202518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0.45724961881924919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0.12747777508816238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1.3308498160006872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0.12747777508816327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0.45724961881924919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6.6216532556458318E-2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8.1327731498593092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0.28250812215610388</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0.50692280582281679</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0.14132628824188576</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1.4754263209621925</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0.14132628824188487</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0.26071661286950842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8.2574537976385898</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0.39535485891298627</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0.43361697157203594</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0.12088916972574104</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1.2620657143938274</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0.12088916972574104</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0.27427046188723736</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8.7851057971962074</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0.4051109213756483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0.25000084584446469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6.9698366683622837E-2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0.7276410214431337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6.9698366683622837E-2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0.25000084584446469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0.26850826619354073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9.4185234726677702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0.21552685159442753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0.5603639275643868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0.15622527342950132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1.6309696043449025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0.15622527342950221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0.34628981852104701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8.4167044014917547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Sheet1!$B$2:$B$6</c:f>
              <c:numCache>
                <c:formatCode>0.0</c:formatCode>
                <c:ptCount val="5"/>
                <c:pt idx="0">
                  <c:v>6.7029812570701388</c:v>
                </c:pt>
                <c:pt idx="1">
                  <c:v>6.8410919222813842</c:v>
                </c:pt>
                <c:pt idx="2">
                  <c:v>6.9245128447953794</c:v>
                </c:pt>
                <c:pt idx="3">
                  <c:v>6.9678616657920562</c:v>
                </c:pt>
                <c:pt idx="4">
                  <c:v>7.3193659894856991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070-4FDE-ADAD-89F7963E110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Sheet1!$C$2:$C$6</c:f>
              <c:numCache>
                <c:formatCode>0.0</c:formatCode>
                <c:ptCount val="5"/>
                <c:pt idx="0">
                  <c:v>3.2970187429298612</c:v>
                </c:pt>
                <c:pt idx="1">
                  <c:v>3.1589080777186158</c:v>
                </c:pt>
                <c:pt idx="2">
                  <c:v>3.0754871552046206</c:v>
                </c:pt>
                <c:pt idx="3">
                  <c:v>3.0321383342079438</c:v>
                </c:pt>
                <c:pt idx="4">
                  <c:v>2.6806340105143009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070-4FDE-ADAD-89F7963E110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5.5596944202311382</c:v>
                </c:pt>
                <c:pt idx="1">
                  <c:v>2.0195569882686328</c:v>
                </c:pt>
                <c:pt idx="2">
                  <c:v>7.2131437890312666</c:v>
                </c:pt>
                <c:pt idx="3">
                  <c:v>4.6863587838591743</c:v>
                </c:pt>
                <c:pt idx="4">
                  <c:v>6.1840617959386286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7.7204325643007676</c:v>
                </c:pt>
                <c:pt idx="1">
                  <c:v>3.2685773566332479</c:v>
                </c:pt>
                <c:pt idx="2">
                  <c:v>7.8492334958346444</c:v>
                </c:pt>
                <c:pt idx="3">
                  <c:v>5.0366359906505567</c:v>
                </c:pt>
                <c:pt idx="4">
                  <c:v>6.4598193756752407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Sheet1!$B$2:$B$6</c:f>
              <c:numCache>
                <c:formatCode>0.0</c:formatCode>
                <c:ptCount val="5"/>
                <c:pt idx="0">
                  <c:v>8.0909977599852922</c:v>
                </c:pt>
                <c:pt idx="1">
                  <c:v>7.96047406537539</c:v>
                </c:pt>
                <c:pt idx="2">
                  <c:v>7.8119593256366251</c:v>
                </c:pt>
                <c:pt idx="3">
                  <c:v>7.7920283397044718</c:v>
                </c:pt>
                <c:pt idx="4">
                  <c:v>7.772786690484649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D5-4CAC-8A31-150D72BA6B2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Sheet1!$C$2:$C$6</c:f>
              <c:numCache>
                <c:formatCode>0.0</c:formatCode>
                <c:ptCount val="5"/>
                <c:pt idx="0">
                  <c:v>1.9090022400147078</c:v>
                </c:pt>
                <c:pt idx="1">
                  <c:v>2.03952593462461</c:v>
                </c:pt>
                <c:pt idx="2">
                  <c:v>2.1880406743633749</c:v>
                </c:pt>
                <c:pt idx="3">
                  <c:v>2.2079716602955282</c:v>
                </c:pt>
                <c:pt idx="4">
                  <c:v>2.227213309515351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D5-4CAC-8A31-150D72BA6B2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0.4762605624204781</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0.39425126615651429</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0.10991430537461166</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1.1474896936542791</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0.10991430537461078</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0.39425126615651429</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0.32473011510782079</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7.7187083566567738</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0.15915480394698456</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0.31824077443016741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8.8723148575718724E-2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0.92625703480734245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8.8723148575718724E-2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8.5329949312599851E-2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8.5878393700218076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0.77894005893540008</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0.63281245560040666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0.17642338138264257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1.8418349746764022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0.17642338138264257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0.58394110010099354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6.2781807368788787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0.288042796114933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0.82449117550260453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0.22986197540045161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2.3997262852734851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0.22986197540045072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0.82449117550260453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0.248863987658412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4.7796392255680766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8.1231124509536237</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7.8104602728629322</c:v>
                </c:pt>
                <c:pt idx="1">
                  <c:v>8.0344037679308524</c:v>
                </c:pt>
                <c:pt idx="2">
                  <c:v>8.0493175609671717</c:v>
                </c:pt>
                <c:pt idx="3">
                  <c:v>8.1081108766504428</c:v>
                </c:pt>
                <c:pt idx="4">
                  <c:v>8.1231124509536237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A3-4828-885B-E13A86C251E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2.1895397271370678</c:v>
                </c:pt>
                <c:pt idx="1">
                  <c:v>1.9655962320691476</c:v>
                </c:pt>
                <c:pt idx="2">
                  <c:v>1.9506824390328283</c:v>
                </c:pt>
                <c:pt idx="3">
                  <c:v>1.8918891233495572</c:v>
                </c:pt>
                <c:pt idx="4">
                  <c:v>1.8768875490463763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A3-4828-885B-E13A86C251E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Sheet1!$B$2:$B$6</c:f>
              <c:numCache>
                <c:formatCode>0.0</c:formatCode>
                <c:ptCount val="5"/>
                <c:pt idx="0">
                  <c:v>8.9450372926972754</c:v>
                </c:pt>
                <c:pt idx="1">
                  <c:v>8.8149182852670869</c:v>
                </c:pt>
                <c:pt idx="2">
                  <c:v>8.6260250072505578</c:v>
                </c:pt>
                <c:pt idx="3">
                  <c:v>8.6110288739795724</c:v>
                </c:pt>
                <c:pt idx="4">
                  <c:v>8.6001552679635065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30-4049-9928-E1A06ADE6CF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Sheet1!$C$2:$C$6</c:f>
              <c:numCache>
                <c:formatCode>0.0</c:formatCode>
                <c:ptCount val="5"/>
                <c:pt idx="0">
                  <c:v>1.0549627073027246</c:v>
                </c:pt>
                <c:pt idx="1">
                  <c:v>1.1850817147329131</c:v>
                </c:pt>
                <c:pt idx="2">
                  <c:v>1.3739749927494422</c:v>
                </c:pt>
                <c:pt idx="3">
                  <c:v>1.3889711260204276</c:v>
                </c:pt>
                <c:pt idx="4">
                  <c:v>1.3998447320364935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30-4049-9928-E1A06ADE6CF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0.20676018346240355</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7.1070932085556038E-2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0.7419704087527812</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7.1070932085556038E-2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0.12801476575827841</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9.1553869855892298</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0.15185882483306568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0.13563939634475819</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1.4160559795071954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0.1356393963447573</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0.48652451168543287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0.37160827385805284</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6.7845447607473384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9.7663582062472223</c:v>
                </c:pt>
                <c:pt idx="1">
                  <c:v>9.4185234726677702</c:v>
                </c:pt>
                <c:pt idx="2">
                  <c:v>9.5081198436821541</c:v>
                </c:pt>
                <c:pt idx="3">
                  <c:v>8.7851057971962074</c:v>
                </c:pt>
                <c:pt idx="4">
                  <c:v>8.8984756393086766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8.3012573380009087</c:v>
                </c:pt>
                <c:pt idx="1">
                  <c:v>8.7283117765369731</c:v>
                </c:pt>
                <c:pt idx="2">
                  <c:v>8.9973219852825554</c:v>
                </c:pt>
                <c:pt idx="3">
                  <c:v>8.3480072980983984</c:v>
                </c:pt>
                <c:pt idx="4">
                  <c:v>8.4772058054431803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0.2863678559568088</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0.42064950866480455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0.11727393801877906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1.2243232102696071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0.11727393801877817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0.38375564507496485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7.9381753546899807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0.19783585439180129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0.11421249250725829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1.1923621551532664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0.11421249250726007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0.40966841966941026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6.4526787861957757E-2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7.6954136780997979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0.24710738518855724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0.13290357827269172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1.3874944284815074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0.13290357827269261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0.46043040425562154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7.6121672145406576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0.26689764115414327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0.25610787378587574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7.1400960414335302E-2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0.74541585750122863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7.1400960414335302E-2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0.21816531566103414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9.2299290758206016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8.6302052594272816E-2</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0.34247942091409556</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9.5480701994570261E-2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0.99680493006101312</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9.5480701994569372E-2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0.34247942091409556</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6.6698938553264142E-2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8.4461700871877579</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8.403612095985137</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Sheet1!$B$2:$B$6</c:f>
              <c:numCache>
                <c:formatCode>0.0</c:formatCode>
                <c:ptCount val="5"/>
                <c:pt idx="0">
                  <c:v>7.0280279789522382</c:v>
                </c:pt>
                <c:pt idx="1">
                  <c:v>7.6618065775340822</c:v>
                </c:pt>
                <c:pt idx="2">
                  <c:v>7.676335234748886</c:v>
                </c:pt>
                <c:pt idx="3">
                  <c:v>7.7928980255133906</c:v>
                </c:pt>
                <c:pt idx="4">
                  <c:v>7.8471977001404616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07-47D4-AB00-58ABA459F6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Sheet1!$C$2:$C$6</c:f>
              <c:numCache>
                <c:formatCode>0.0</c:formatCode>
                <c:ptCount val="5"/>
                <c:pt idx="0">
                  <c:v>2.9719720210477618</c:v>
                </c:pt>
                <c:pt idx="1">
                  <c:v>2.3381934224659178</c:v>
                </c:pt>
                <c:pt idx="2">
                  <c:v>2.323664765251114</c:v>
                </c:pt>
                <c:pt idx="3">
                  <c:v>2.2071019744866094</c:v>
                </c:pt>
                <c:pt idx="4">
                  <c:v>2.1528022998595384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07-47D4-AB00-58ABA459F6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Sheet1!$B$2:$B$6</c:f>
              <c:numCache>
                <c:formatCode>0.0</c:formatCode>
                <c:ptCount val="5"/>
                <c:pt idx="0">
                  <c:v>9.1113721177242013</c:v>
                </c:pt>
                <c:pt idx="1">
                  <c:v>8.8539428257285682</c:v>
                </c:pt>
                <c:pt idx="2">
                  <c:v>8.403612095985137</c:v>
                </c:pt>
                <c:pt idx="3">
                  <c:v>8.1756501977709011</c:v>
                </c:pt>
                <c:pt idx="4">
                  <c:v>8.1748737916898779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DC-4A0A-B55E-34EB6A40FB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Sheet1!$C$2:$C$6</c:f>
              <c:numCache>
                <c:formatCode>0.0</c:formatCode>
                <c:ptCount val="5"/>
                <c:pt idx="0">
                  <c:v>0.8886278822757987</c:v>
                </c:pt>
                <c:pt idx="1">
                  <c:v>1.1460571742714318</c:v>
                </c:pt>
                <c:pt idx="2">
                  <c:v>1.596387904014863</c:v>
                </c:pt>
                <c:pt idx="3">
                  <c:v>1.8243498022290989</c:v>
                </c:pt>
                <c:pt idx="4">
                  <c:v>1.8251262083101221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DC-4A0A-B55E-34EB6A40FB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0.23343591326070445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6.618454419390396E-2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0.69095721510381125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6.618454419390396E-2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0.16417271409543055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9.46669026950266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0.10841163880658655</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0.27556760936780833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7.6826189203361039E-2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0.80205447337479185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7.6826189203361039E-2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0.12878299205064891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9.5081198436821541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6.2781807368788787</c:v>
                </c:pt>
                <c:pt idx="1">
                  <c:v>4.7796392255680766</c:v>
                </c:pt>
                <c:pt idx="2">
                  <c:v>6.3591578291123829</c:v>
                </c:pt>
                <c:pt idx="3">
                  <c:v>6.7845447607473384</c:v>
                </c:pt>
                <c:pt idx="4">
                  <c:v>6.1875728431802646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7.2171409267674527</c:v>
                </c:pt>
                <c:pt idx="1">
                  <c:v>5.6787379006199714</c:v>
                </c:pt>
                <c:pt idx="2">
                  <c:v>7.0770804895995223</c:v>
                </c:pt>
                <c:pt idx="3">
                  <c:v>7.4997028473626077</c:v>
                </c:pt>
                <c:pt idx="4">
                  <c:v>6.7495348838123164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0.64113720563182985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0.38003164210276585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3.9674762178514715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0.38003164210276541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0.54478283467343225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6.2360261747705961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0.24863914671912291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0.44472649116078067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0.12398642072647004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1.2944005737179616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0.12398642072647093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0.16851955357610393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9.4341218047394992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5.8977289961695174</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Sheet1!$B$2:$B$6</c:f>
              <c:numCache>
                <c:formatCode>0.0</c:formatCode>
                <c:ptCount val="5"/>
                <c:pt idx="0">
                  <c:v>4.1496298645378831</c:v>
                </c:pt>
                <c:pt idx="1">
                  <c:v>4.7632468419304779</c:v>
                </c:pt>
                <c:pt idx="2">
                  <c:v>4.8545111936288716</c:v>
                </c:pt>
                <c:pt idx="3">
                  <c:v>5.0569919912612846</c:v>
                </c:pt>
                <c:pt idx="4">
                  <c:v>5.0986393037255233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3A0-45C9-A937-694AC762851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Sheet1!$C$2:$C$6</c:f>
              <c:numCache>
                <c:formatCode>0.0</c:formatCode>
                <c:ptCount val="5"/>
                <c:pt idx="0">
                  <c:v>5.8503701354621169</c:v>
                </c:pt>
                <c:pt idx="1">
                  <c:v>5.2367531580695221</c:v>
                </c:pt>
                <c:pt idx="2">
                  <c:v>5.1454888063711284</c:v>
                </c:pt>
                <c:pt idx="3">
                  <c:v>4.9430080087387154</c:v>
                </c:pt>
                <c:pt idx="4">
                  <c:v>4.9013606962744767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3A0-45C9-A937-694AC762851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7.1219169370736024</c:v>
                </c:pt>
                <c:pt idx="1">
                  <c:v>6.7614306488549296</c:v>
                </c:pt>
                <c:pt idx="2">
                  <c:v>6.4834735331689313</c:v>
                </c:pt>
                <c:pt idx="3">
                  <c:v>6.3706977656187238</c:v>
                </c:pt>
                <c:pt idx="4">
                  <c:v>6.1462057659523879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FD3-4F1E-9AA8-C8D92C7250D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2.8780830629263976</c:v>
                </c:pt>
                <c:pt idx="1">
                  <c:v>3.2385693511450704</c:v>
                </c:pt>
                <c:pt idx="2">
                  <c:v>3.5165264668310687</c:v>
                </c:pt>
                <c:pt idx="3">
                  <c:v>3.6293022343812762</c:v>
                </c:pt>
                <c:pt idx="4">
                  <c:v>3.8537942340476121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FD3-4F1E-9AA8-C8D92C7250D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5.2082545128240731E-2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0.28707964009376097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2.9970705554916961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0.28707964009376141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0.98744811269550148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4.9673697819324376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0.3062685571945547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0.6510920767839794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0.18151960310056214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1.8950388035861785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0.18151960310056214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0.63845205765107238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6.8280882104065954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5.691472711047858</c:v>
                </c:pt>
                <c:pt idx="1">
                  <c:v>6.0979225405887334</c:v>
                </c:pt>
                <c:pt idx="2">
                  <c:v>7.4804061029182476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E7-46F9-9C45-60BD49C818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4.308527288952142</c:v>
                </c:pt>
                <c:pt idx="1">
                  <c:v>3.9020774594112666</c:v>
                </c:pt>
                <c:pt idx="2">
                  <c:v>2.5195938970817524</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E7-46F9-9C45-60BD49C818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618919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RMP | Tameside and Glossop Integrated 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621644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RMP | Tameside and Glossop Integrated 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616034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RMP | Tameside and Glossop Integrated 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Tameside and Glossop Integrated 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898635812"/>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88281919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80752198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c18. Did staff try to help you with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Were you given enough privacy when you were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c15. Did you feel like staff listened to what you had to say?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c26. Overall, how well were you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409363746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Tameside and Glossop Integrated 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Staff helping children and young people with their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Children and young people being given enough privacy during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Children and young people feeling like staff listen to what they say</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Overall experience: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feeling well looked after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experiencing reasonable waiting times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finding the hospital Wi-Fi meets their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923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180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06360706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197721583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121191279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p63. Before your child's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77088233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p57. Overall, how would you rate your access to food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Tameside and Glossop Integrated 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Parents / carers feeling that staff explain well what will be done before the child or young person’s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noProof="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Staff showing awareness of children and young people's medical histories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having good access to food in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923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180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7749837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7446914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9DEBECD1-A8B1-D055-F898-508FA0590E9E}"/>
              </a:ext>
            </a:extLst>
          </p:cNvPr>
          <p:cNvGraphicFramePr/>
          <p:nvPr>
            <p:extLst>
              <p:ext uri="{D42A27DB-BD31-4B8C-83A1-F6EECF244321}">
                <p14:modId xmlns:p14="http://schemas.microsoft.com/office/powerpoint/2010/main" val="2888990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F631E0FF-0AFF-6143-B260-72531F02CA8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673998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043211"/>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76164121"/>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490536846"/>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38592443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157470431"/>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976093437"/>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14423681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788447467"/>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062877734"/>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37724675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E91EF1F7-414D-90B5-7AF3-6D79F0872E86}"/>
              </a:ext>
            </a:extLst>
          </p:cNvPr>
          <p:cNvGraphicFramePr/>
          <p:nvPr>
            <p:extLst>
              <p:ext uri="{D42A27DB-BD31-4B8C-83A1-F6EECF244321}">
                <p14:modId xmlns:p14="http://schemas.microsoft.com/office/powerpoint/2010/main" val="35518115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65F2C547-632A-45CF-E29E-84C969E5F96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582285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998928974"/>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36208972"/>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236114092"/>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6760220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831664143"/>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6597785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1973238443"/>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3520450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890725167"/>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2719288102"/>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20900372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5E1518B-6C3A-531F-E01F-83F1253B711C}"/>
              </a:ext>
            </a:extLst>
          </p:cNvPr>
          <p:cNvGraphicFramePr/>
          <p:nvPr>
            <p:extLst>
              <p:ext uri="{D42A27DB-BD31-4B8C-83A1-F6EECF244321}">
                <p14:modId xmlns:p14="http://schemas.microsoft.com/office/powerpoint/2010/main" val="31733583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29CA96AB-6685-B4A3-3CC3-073732957C8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006210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4094801325"/>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3965830475"/>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367836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959576913"/>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5803720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33047381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F397AA51-CD56-2704-EF52-A4B0165DBB53}"/>
              </a:ext>
            </a:extLst>
          </p:cNvPr>
          <p:cNvGraphicFramePr/>
          <p:nvPr>
            <p:extLst>
              <p:ext uri="{D42A27DB-BD31-4B8C-83A1-F6EECF244321}">
                <p14:modId xmlns:p14="http://schemas.microsoft.com/office/powerpoint/2010/main" val="24960093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5CAF0583-2D52-40EA-B8F0-AEC1EDC7E50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312444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745593464"/>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445430788"/>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871833444"/>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3058575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184083836"/>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350631457"/>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3587366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219458636"/>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42929335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511334413"/>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7814556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62298761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7746F8BF-5DEE-5ECB-14BE-77F17113F5CE}"/>
              </a:ext>
            </a:extLst>
          </p:cNvPr>
          <p:cNvGraphicFramePr/>
          <p:nvPr>
            <p:extLst>
              <p:ext uri="{D42A27DB-BD31-4B8C-83A1-F6EECF244321}">
                <p14:modId xmlns:p14="http://schemas.microsoft.com/office/powerpoint/2010/main" val="5206724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CD957722-19EC-A842-CE9E-8A83F4BBDE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524249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741965963"/>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029430872"/>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410566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4032151483"/>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0144361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4517330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D769EDD-1CAB-DFDE-EAA3-7ABD7ACD1BC6}"/>
              </a:ext>
            </a:extLst>
          </p:cNvPr>
          <p:cNvGraphicFramePr/>
          <p:nvPr>
            <p:extLst>
              <p:ext uri="{D42A27DB-BD31-4B8C-83A1-F6EECF244321}">
                <p14:modId xmlns:p14="http://schemas.microsoft.com/office/powerpoint/2010/main" val="34277543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35307E9D-139B-EEDC-3C7A-4FD51DD5B24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359298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4100800197"/>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8224492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4039528911"/>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4293354628"/>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4025005495"/>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6250214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34669042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C907596B-E5A3-B200-72A9-24B9C579B908}"/>
              </a:ext>
            </a:extLst>
          </p:cNvPr>
          <p:cNvGraphicFramePr/>
          <p:nvPr>
            <p:extLst>
              <p:ext uri="{D42A27DB-BD31-4B8C-83A1-F6EECF244321}">
                <p14:modId xmlns:p14="http://schemas.microsoft.com/office/powerpoint/2010/main" val="24193635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BBC77F33-78C6-BF2C-F83B-FC6B8EE0429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948760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571729189"/>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3096249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486623431"/>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921478041"/>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224308577"/>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714211303"/>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15239299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507463642"/>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90510790"/>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2728505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2739598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84973487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03D86F2-4A76-BB81-A869-36B8E77F34E2}"/>
              </a:ext>
            </a:extLst>
          </p:cNvPr>
          <p:cNvGraphicFramePr/>
          <p:nvPr>
            <p:extLst>
              <p:ext uri="{D42A27DB-BD31-4B8C-83A1-F6EECF244321}">
                <p14:modId xmlns:p14="http://schemas.microsoft.com/office/powerpoint/2010/main" val="10736839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E87EFCB-8781-C5E1-877F-ED1859469BB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943777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832987965"/>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2977779852"/>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243410619"/>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626446172"/>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9252148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31057222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4388656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C0D551D-EDC2-C7B5-44C4-0F10C5A89305}"/>
              </a:ext>
            </a:extLst>
          </p:cNvPr>
          <p:cNvGraphicFramePr/>
          <p:nvPr>
            <p:extLst>
              <p:ext uri="{D42A27DB-BD31-4B8C-83A1-F6EECF244321}">
                <p14:modId xmlns:p14="http://schemas.microsoft.com/office/powerpoint/2010/main" val="28809177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A2CFA9B-83DB-764E-46C0-477BD13B866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014268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402472795"/>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3299272887"/>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219438139"/>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2676211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222992136"/>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402471699"/>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24341001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458590366"/>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45281340"/>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1087215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6776609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89F63A5-8E44-8A36-6737-15A54BE4CFE2}"/>
              </a:ext>
            </a:extLst>
          </p:cNvPr>
          <p:cNvGraphicFramePr/>
          <p:nvPr>
            <p:extLst>
              <p:ext uri="{D42A27DB-BD31-4B8C-83A1-F6EECF244321}">
                <p14:modId xmlns:p14="http://schemas.microsoft.com/office/powerpoint/2010/main" val="27585300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17348BD-91BE-2A84-BF8A-ABA0343AF90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431967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400496722"/>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578226007"/>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1029810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1085327198"/>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791239488"/>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40071406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166093246"/>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040702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366739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FA64659-D943-42EA-24E7-97A0AE16D149}"/>
              </a:ext>
            </a:extLst>
          </p:cNvPr>
          <p:cNvGraphicFramePr/>
          <p:nvPr>
            <p:extLst>
              <p:ext uri="{D42A27DB-BD31-4B8C-83A1-F6EECF244321}">
                <p14:modId xmlns:p14="http://schemas.microsoft.com/office/powerpoint/2010/main" val="20802441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BFDEB64-152A-93F2-E38A-489BB267430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843401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66072379"/>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599207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82797221"/>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42831953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30008598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B44197F-6CED-0336-E6C4-D8EEA1F52321}"/>
              </a:ext>
            </a:extLst>
          </p:cNvPr>
          <p:cNvGraphicFramePr/>
          <p:nvPr>
            <p:extLst>
              <p:ext uri="{D42A27DB-BD31-4B8C-83A1-F6EECF244321}">
                <p14:modId xmlns:p14="http://schemas.microsoft.com/office/powerpoint/2010/main" val="28266487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FD334B8-D81D-D950-3BF5-DADC68BC84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125331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543994894"/>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26262288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12944422"/>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8226101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0458583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55D038C-DCC5-138C-9861-643CCF33406B}"/>
              </a:ext>
            </a:extLst>
          </p:cNvPr>
          <p:cNvGraphicFramePr/>
          <p:nvPr>
            <p:extLst>
              <p:ext uri="{D42A27DB-BD31-4B8C-83A1-F6EECF244321}">
                <p14:modId xmlns:p14="http://schemas.microsoft.com/office/powerpoint/2010/main" val="9185201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83EB381-F0C0-284E-50E2-B2F4146AB6A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721322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8317949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865284008"/>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2255873054"/>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892756115"/>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15966279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8389176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02F9C4F-B3C5-755E-D98F-C434D6371853}"/>
              </a:ext>
            </a:extLst>
          </p:cNvPr>
          <p:cNvGraphicFramePr/>
          <p:nvPr>
            <p:extLst>
              <p:ext uri="{D42A27DB-BD31-4B8C-83A1-F6EECF244321}">
                <p14:modId xmlns:p14="http://schemas.microsoft.com/office/powerpoint/2010/main" val="13740601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3946762-388C-D857-E45B-D63C4CA419A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4128515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637704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06040164"/>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9769379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854594150"/>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7155606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6610463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C945A5F-2E35-341F-7FAC-A25154B82819}"/>
              </a:ext>
            </a:extLst>
          </p:cNvPr>
          <p:cNvGraphicFramePr/>
          <p:nvPr>
            <p:extLst>
              <p:ext uri="{D42A27DB-BD31-4B8C-83A1-F6EECF244321}">
                <p14:modId xmlns:p14="http://schemas.microsoft.com/office/powerpoint/2010/main" val="37614971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237B46E-BFA0-6120-9F92-367567C6B6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428130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430344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59620697"/>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11362141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5290690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2340D5D-0C35-7109-46DA-B5FEF2F59DBE}"/>
              </a:ext>
            </a:extLst>
          </p:cNvPr>
          <p:cNvGraphicFramePr/>
          <p:nvPr>
            <p:extLst>
              <p:ext uri="{D42A27DB-BD31-4B8C-83A1-F6EECF244321}">
                <p14:modId xmlns:p14="http://schemas.microsoft.com/office/powerpoint/2010/main" val="22905368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976D299-A088-5D0B-C1D6-975F40F0FBF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30482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275046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497766384"/>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6323062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094738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518C53C-4BDB-CA8B-C866-D4F1B2178201}"/>
              </a:ext>
            </a:extLst>
          </p:cNvPr>
          <p:cNvGraphicFramePr/>
          <p:nvPr>
            <p:extLst>
              <p:ext uri="{D42A27DB-BD31-4B8C-83A1-F6EECF244321}">
                <p14:modId xmlns:p14="http://schemas.microsoft.com/office/powerpoint/2010/main" val="24188231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C9D31B8-A63F-E19E-EC79-00114CEF92A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209584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490825589"/>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2163933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502650702"/>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894293903"/>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5896886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33715127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53778F7-3FCF-842E-1CAE-88FD73C5CFD0}"/>
              </a:ext>
            </a:extLst>
          </p:cNvPr>
          <p:cNvGraphicFramePr/>
          <p:nvPr>
            <p:extLst>
              <p:ext uri="{D42A27DB-BD31-4B8C-83A1-F6EECF244321}">
                <p14:modId xmlns:p14="http://schemas.microsoft.com/office/powerpoint/2010/main" val="11686272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605C2F7-91D3-B7BF-FE07-76D6EDF728F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512489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1004284524"/>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1993546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854770734"/>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8076645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35528716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5ACCB3F-A69A-48E1-5BD4-7A20B98FF4F7}"/>
              </a:ext>
            </a:extLst>
          </p:cNvPr>
          <p:cNvGraphicFramePr/>
          <p:nvPr>
            <p:extLst>
              <p:ext uri="{D42A27DB-BD31-4B8C-83A1-F6EECF244321}">
                <p14:modId xmlns:p14="http://schemas.microsoft.com/office/powerpoint/2010/main" val="7012269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1943684-F6D1-2D01-E65B-E970472BB16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217858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846737315"/>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187965664"/>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889662138"/>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2973293566"/>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4976110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9647942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4FBC8B9-1F1B-6CE0-C970-E549E86E6483}"/>
              </a:ext>
            </a:extLst>
          </p:cNvPr>
          <p:cNvGraphicFramePr/>
          <p:nvPr>
            <p:extLst>
              <p:ext uri="{D42A27DB-BD31-4B8C-83A1-F6EECF244321}">
                <p14:modId xmlns:p14="http://schemas.microsoft.com/office/powerpoint/2010/main" val="9019829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E069FDB-739F-4FF2-318C-D2BB6CC251E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809389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3365809023"/>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484657338"/>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97500107"/>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578658511"/>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790268048"/>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8682493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7575761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7F266B6-3F8A-6195-A6AA-746666E477DF}"/>
              </a:ext>
            </a:extLst>
          </p:cNvPr>
          <p:cNvGraphicFramePr/>
          <p:nvPr>
            <p:extLst>
              <p:ext uri="{D42A27DB-BD31-4B8C-83A1-F6EECF244321}">
                <p14:modId xmlns:p14="http://schemas.microsoft.com/office/powerpoint/2010/main" val="37788942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2377508-01A8-83BE-BF0F-B8834D97DFA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658799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923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187741483"/>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22059098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2130498118"/>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269552634"/>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447245052"/>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504451909"/>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63012833"/>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1115701325"/>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125681869"/>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89341255"/>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7451310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3305612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A55C3F1-D9C4-B696-AB9F-00B1C58F65CC}"/>
              </a:ext>
            </a:extLst>
          </p:cNvPr>
          <p:cNvGraphicFramePr/>
          <p:nvPr>
            <p:extLst>
              <p:ext uri="{D42A27DB-BD31-4B8C-83A1-F6EECF244321}">
                <p14:modId xmlns:p14="http://schemas.microsoft.com/office/powerpoint/2010/main" val="19212562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CDE975C-04A8-A9CF-D93A-57DCE7A28A5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652611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90861850"/>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318517767"/>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772858268"/>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976216020"/>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75809660"/>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c18. Did staff try to help you with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c25. Did a member of staff tell you who to talk to if you were worried about anything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606403832"/>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Were you given enough privacy when you were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52637461"/>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c9ii. Were you involved in decisions about your care and treatment as much as you wanted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p35. Were you able to be with your child as much as you wanted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99426048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c20_6. Did any of the following bother you when you were in the waiting area? Nothing bothered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p45. Did staff caring for and treating your child seem aware of their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p47. Did staff take the time to listen to your child's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p58. Overall, how would you rate your access to hot drinks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812327296"/>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c20_3. Did any of the following bother you when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95213712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1444</TotalTime>
  <Words>11845</Words>
  <Application>Microsoft Office PowerPoint</Application>
  <PresentationFormat>Widescreen</PresentationFormat>
  <Paragraphs>1596</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Tameside and Glossop Integrated 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